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407" r:id="rId2"/>
    <p:sldId id="434" r:id="rId3"/>
    <p:sldId id="454" r:id="rId4"/>
    <p:sldId id="455" r:id="rId5"/>
    <p:sldId id="456" r:id="rId6"/>
    <p:sldId id="457" r:id="rId7"/>
    <p:sldId id="458" r:id="rId8"/>
    <p:sldId id="460" r:id="rId9"/>
    <p:sldId id="461" r:id="rId10"/>
    <p:sldId id="462" r:id="rId11"/>
    <p:sldId id="463" r:id="rId12"/>
    <p:sldId id="470" r:id="rId13"/>
    <p:sldId id="447" r:id="rId14"/>
    <p:sldId id="448" r:id="rId15"/>
    <p:sldId id="449" r:id="rId16"/>
    <p:sldId id="474" r:id="rId17"/>
    <p:sldId id="459" r:id="rId18"/>
    <p:sldId id="468" r:id="rId19"/>
    <p:sldId id="464" r:id="rId20"/>
    <p:sldId id="465" r:id="rId21"/>
    <p:sldId id="466" r:id="rId22"/>
    <p:sldId id="467" r:id="rId23"/>
    <p:sldId id="471" r:id="rId24"/>
    <p:sldId id="472" r:id="rId25"/>
    <p:sldId id="469" r:id="rId26"/>
    <p:sldId id="473" r:id="rId27"/>
    <p:sldId id="319" r:id="rId28"/>
    <p:sldId id="43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68" autoAdjust="0"/>
    <p:restoredTop sz="86395"/>
  </p:normalViewPr>
  <p:slideViewPr>
    <p:cSldViewPr snapToGrid="0">
      <p:cViewPr varScale="1">
        <p:scale>
          <a:sx n="103" d="100"/>
          <a:sy n="103" d="100"/>
        </p:scale>
        <p:origin x="114" y="348"/>
      </p:cViewPr>
      <p:guideLst/>
    </p:cSldViewPr>
  </p:slideViewPr>
  <p:outlineViewPr>
    <p:cViewPr>
      <p:scale>
        <a:sx n="33" d="100"/>
        <a:sy n="33" d="100"/>
      </p:scale>
      <p:origin x="0" y="-5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2.jpg>
</file>

<file path=ppt/media/image3.jpeg>
</file>

<file path=ppt/media/image4.gif>
</file>

<file path=ppt/media/image5.PNG>
</file>

<file path=ppt/media/image6.gif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0BD50-31D3-4C60-A79A-22BFA117E480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8FFC2-31BA-4FB9-AC66-02D09AC251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12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8FFC2-31BA-4FB9-AC66-02D09AC251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0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89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ection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 userDrawn="1"/>
        </p:nvSpPr>
        <p:spPr>
          <a:xfrm>
            <a:off x="286044" y="0"/>
            <a:ext cx="11903840" cy="6869465"/>
          </a:xfrm>
          <a:custGeom>
            <a:avLst/>
            <a:gdLst>
              <a:gd name="connsiteX0" fmla="*/ 1866669 w 8927880"/>
              <a:gd name="connsiteY0" fmla="*/ 0 h 5156870"/>
              <a:gd name="connsiteX1" fmla="*/ 8920230 w 8927880"/>
              <a:gd name="connsiteY1" fmla="*/ 0 h 5156870"/>
              <a:gd name="connsiteX2" fmla="*/ 8927880 w 8927880"/>
              <a:gd name="connsiteY2" fmla="*/ 5156870 h 5156870"/>
              <a:gd name="connsiteX3" fmla="*/ 0 w 8927880"/>
              <a:gd name="connsiteY3" fmla="*/ 5149219 h 5156870"/>
              <a:gd name="connsiteX4" fmla="*/ 1866669 w 8927880"/>
              <a:gd name="connsiteY4" fmla="*/ 0 h 5156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27880" h="5156870">
                <a:moveTo>
                  <a:pt x="1866669" y="0"/>
                </a:moveTo>
                <a:lnTo>
                  <a:pt x="8920230" y="0"/>
                </a:lnTo>
                <a:lnTo>
                  <a:pt x="8927880" y="5156870"/>
                </a:lnTo>
                <a:lnTo>
                  <a:pt x="0" y="5149219"/>
                </a:lnTo>
                <a:lnTo>
                  <a:pt x="18666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31" name="Picture 30" descr="0.1-Falmouth-University-logo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05" y="6282043"/>
            <a:ext cx="1632444" cy="402403"/>
          </a:xfrm>
          <a:prstGeom prst="rect">
            <a:avLst/>
          </a:prstGeom>
        </p:spPr>
      </p:pic>
      <p:sp>
        <p:nvSpPr>
          <p:cNvPr id="38" name="Content Placeholder 2"/>
          <p:cNvSpPr>
            <a:spLocks noGrp="1"/>
          </p:cNvSpPr>
          <p:nvPr>
            <p:ph idx="13"/>
          </p:nvPr>
        </p:nvSpPr>
        <p:spPr>
          <a:xfrm>
            <a:off x="2745128" y="3515995"/>
            <a:ext cx="8492568" cy="188122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 cap="none">
                <a:solidFill>
                  <a:schemeClr val="tx1"/>
                </a:solidFill>
              </a:defRPr>
            </a:lvl1pPr>
            <a:lvl2pPr>
              <a:defRPr sz="2398" cap="none">
                <a:solidFill>
                  <a:schemeClr val="tx1"/>
                </a:solidFill>
              </a:defRPr>
            </a:lvl2pPr>
            <a:lvl3pPr marL="1218072" indent="0">
              <a:buNone/>
              <a:defRPr sz="3330" cap="none"/>
            </a:lvl3pPr>
            <a:lvl4pPr>
              <a:defRPr sz="3330" cap="none"/>
            </a:lvl4pPr>
            <a:lvl5pPr>
              <a:defRPr sz="3330" cap="none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198701" y="2637545"/>
            <a:ext cx="8038996" cy="578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664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3198701" y="1995861"/>
            <a:ext cx="8038996" cy="6319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197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8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6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6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91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4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0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30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3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08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B53F6-C07C-43B2-8088-98B66F693FAD}" type="datetimeFigureOut">
              <a:rPr lang="en-GB" smtClean="0"/>
              <a:t>24/03/2020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CA437-1578-4EDC-B97A-0515D99C3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53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UvEhlJ" TargetMode="External"/><Relationship Id="rId2" Type="http://schemas.openxmlformats.org/officeDocument/2006/relationships/hyperlink" Target="https://products.office.com/en-gb/microsoft-teams/download-app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iscord.gg/4Smtuy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gbSILzo8hc" TargetMode="External"/><Relationship Id="rId2" Type="http://schemas.openxmlformats.org/officeDocument/2006/relationships/hyperlink" Target="https://gamasutra.com/blogs/DavidLogan/20200319/359737/Expert_Advice_A_Guide_to_Working_Remotely_in_Games.ph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fehacker.com/productivity-101-a-primer-to-the-pomodoro-technique-1598992730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itch.io/docs/creators/design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avidoreilly.itch.io/everything" TargetMode="External"/><Relationship Id="rId2" Type="http://schemas.openxmlformats.org/officeDocument/2006/relationships/hyperlink" Target="https://crowscrowscrows.itch.io/dr-langeskov-the-tiger-and-the-terribly-cursed-emerald-a-whirlwind-heist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finji.itch.io/night-in-the-woods" TargetMode="External"/><Relationship Id="rId4" Type="http://schemas.openxmlformats.org/officeDocument/2006/relationships/hyperlink" Target="https://laundrybear.itch.io/morticians-tal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1" t="-4858" r="4101" b="4858"/>
          <a:stretch/>
        </p:blipFill>
        <p:spPr>
          <a:xfrm>
            <a:off x="-728726" y="-368060"/>
            <a:ext cx="12840370" cy="7226060"/>
          </a:xfrm>
          <a:prstGeom prst="rect">
            <a:avLst/>
          </a:prstGeom>
        </p:spPr>
      </p:pic>
      <p:sp>
        <p:nvSpPr>
          <p:cNvPr id="4" name="AutoShape 2" descr="https://falmouthac.sharepoint.com/teams/games/Templates/Games%20logo%20social%20media%20Staff%20Stu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164987" y="2244793"/>
            <a:ext cx="3203276" cy="557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1375682" y="706211"/>
            <a:ext cx="4718957" cy="55517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3631" r="50784" b="12481"/>
          <a:stretch/>
        </p:blipFill>
        <p:spPr>
          <a:xfrm>
            <a:off x="9523384" y="3023178"/>
            <a:ext cx="939147" cy="1100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0A1976-9244-984B-89F8-1445CFAD753A}"/>
              </a:ext>
            </a:extLst>
          </p:cNvPr>
          <p:cNvSpPr txBox="1"/>
          <p:nvPr/>
        </p:nvSpPr>
        <p:spPr>
          <a:xfrm>
            <a:off x="1305334" y="2604042"/>
            <a:ext cx="40334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GAM130 – </a:t>
            </a:r>
          </a:p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Moving </a:t>
            </a:r>
          </a:p>
          <a:p>
            <a:r>
              <a:rPr lang="en-GB" sz="6000" dirty="0">
                <a:solidFill>
                  <a:schemeClr val="bg1"/>
                </a:solidFill>
                <a:latin typeface="Stencil" panose="040409050D0802020404" pitchFamily="82" charset="0"/>
                <a:cs typeface="Aharoni" panose="020B0604020202020204" pitchFamily="2" charset="-79"/>
              </a:rPr>
              <a:t>Online</a:t>
            </a:r>
          </a:p>
        </p:txBody>
      </p:sp>
    </p:spTree>
    <p:extLst>
      <p:ext uri="{BB962C8B-B14F-4D97-AF65-F5344CB8AC3E}">
        <p14:creationId xmlns:p14="http://schemas.microsoft.com/office/powerpoint/2010/main" val="477391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sz="2200" dirty="0"/>
          </a:p>
          <a:p>
            <a:pPr lvl="1"/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8D2700B-DE88-45C1-B821-F174E74C07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62685"/>
            <a:ext cx="4375340" cy="45906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86F78D-D747-4556-B333-0276CC2A95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39" y="962685"/>
            <a:ext cx="4022761" cy="464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569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Trailer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should show the gameplay of your game</a:t>
            </a:r>
          </a:p>
          <a:p>
            <a:r>
              <a:rPr lang="en-US" dirty="0"/>
              <a:t>The format is up to you:</a:t>
            </a:r>
          </a:p>
          <a:p>
            <a:pPr lvl="1"/>
            <a:r>
              <a:rPr lang="en-US" dirty="0"/>
              <a:t>Flashy E3 style trailer</a:t>
            </a:r>
          </a:p>
          <a:p>
            <a:pPr lvl="1"/>
            <a:r>
              <a:rPr lang="en-US" dirty="0"/>
              <a:t>‘Lets’ play style</a:t>
            </a:r>
          </a:p>
          <a:p>
            <a:pPr lvl="1"/>
            <a:r>
              <a:rPr lang="en-US" dirty="0"/>
              <a:t>Traditional gameplay trailer</a:t>
            </a:r>
          </a:p>
          <a:p>
            <a:r>
              <a:rPr lang="en-US" dirty="0"/>
              <a:t>These will be embedded into your itch.io page, this should showcase for your game!</a:t>
            </a:r>
            <a:endParaRPr lang="en-GB" sz="2200" dirty="0"/>
          </a:p>
          <a:p>
            <a:pPr lvl="1"/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15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Brochure Page/Standee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These small stands will be used to explain your game and the controls</a:t>
            </a:r>
          </a:p>
          <a:p>
            <a:r>
              <a:rPr lang="en-US" sz="2600" dirty="0"/>
              <a:t>This is a summary of what is on your itch.io page</a:t>
            </a:r>
          </a:p>
          <a:p>
            <a:r>
              <a:rPr lang="en-US" sz="2600" dirty="0"/>
              <a:t>The standee should also feature the game controls, please consider making this easy to read and not just a block of text</a:t>
            </a:r>
          </a:p>
          <a:p>
            <a:r>
              <a:rPr lang="en-US" sz="2600" dirty="0"/>
              <a:t>Please provide a QR which points to an itch.io page</a:t>
            </a:r>
          </a:p>
          <a:p>
            <a:r>
              <a:rPr lang="en-US" sz="2600" dirty="0"/>
              <a:t>We will provide a PSD template for this, this will be on the Learning Space</a:t>
            </a:r>
          </a:p>
          <a:p>
            <a:r>
              <a:rPr lang="en-US" sz="2600" dirty="0"/>
              <a:t>All the brochure pages will be collated for the whole Games Academy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121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Game Standees</a:t>
            </a:r>
          </a:p>
        </p:txBody>
      </p:sp>
      <p:pic>
        <p:nvPicPr>
          <p:cNvPr id="3" name="Picture 2" descr="A picture containing screenshot, photo, street, side&#10;&#10;Description automatically generated">
            <a:extLst>
              <a:ext uri="{FF2B5EF4-FFF2-40B4-BE49-F238E27FC236}">
                <a16:creationId xmlns:a16="http://schemas.microsoft.com/office/drawing/2014/main" id="{2B433368-9F65-434A-86A0-2ED8F2E386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682" y="1311964"/>
            <a:ext cx="6760636" cy="47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26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Game Standees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436835-ECBB-6D47-AA33-7482A8CCC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53490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661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Game Standees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625FFB-03A0-D14A-80D3-F1110D880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027906"/>
            <a:ext cx="6858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01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Questions?</a:t>
            </a:r>
            <a:endParaRPr kumimoji="0" lang="en-GB" sz="7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7539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1978430" y="2790363"/>
            <a:ext cx="8235140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Online Working Tips</a:t>
            </a:r>
            <a:endParaRPr kumimoji="0" lang="en-GB" sz="7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559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2844949" y="2790363"/>
            <a:ext cx="650210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 an Individual</a:t>
            </a:r>
            <a:endParaRPr kumimoji="0" lang="en-GB" sz="7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5406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Schedules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2E0EE8-88BB-46B4-B695-C1F736CC3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017" y="1802671"/>
            <a:ext cx="6401966" cy="367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68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Since we have now moved to online teaching there are few things we should cover:</a:t>
            </a:r>
          </a:p>
          <a:p>
            <a:pPr lvl="1"/>
            <a:r>
              <a:rPr lang="en-US" dirty="0"/>
              <a:t>Assignment</a:t>
            </a:r>
          </a:p>
          <a:p>
            <a:pPr lvl="1"/>
            <a:r>
              <a:rPr lang="en-US" dirty="0"/>
              <a:t>Expo Replacement</a:t>
            </a:r>
          </a:p>
          <a:p>
            <a:pPr lvl="1"/>
            <a:r>
              <a:rPr lang="en-US" dirty="0"/>
              <a:t>Tips and Techniques to work remotely</a:t>
            </a:r>
          </a:p>
          <a:p>
            <a:r>
              <a:rPr lang="en-US" dirty="0"/>
              <a:t>First off communication</a:t>
            </a:r>
          </a:p>
          <a:p>
            <a:pPr lvl="1"/>
            <a:r>
              <a:rPr lang="en-US" dirty="0"/>
              <a:t>We are using Microsoft Teams for all teaching online</a:t>
            </a:r>
          </a:p>
          <a:p>
            <a:pPr lvl="2"/>
            <a:r>
              <a:rPr lang="en-US" dirty="0"/>
              <a:t>Download - </a:t>
            </a:r>
            <a:r>
              <a:rPr lang="en-GB" dirty="0">
                <a:hlinkClick r:id="rId2"/>
              </a:rPr>
              <a:t>https://products.office.com/en-gb/microsoft-teams/download-app</a:t>
            </a:r>
            <a:endParaRPr lang="en-GB" dirty="0"/>
          </a:p>
          <a:p>
            <a:pPr lvl="1"/>
            <a:r>
              <a:rPr lang="en-GB" dirty="0"/>
              <a:t>We have a Teams Site for you all - </a:t>
            </a:r>
            <a:r>
              <a:rPr lang="en-US" dirty="0">
                <a:hlinkClick r:id="rId3"/>
              </a:rPr>
              <a:t>https://bit.ly/2UvEhlJ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Students have also setup a Discord - </a:t>
            </a:r>
            <a:r>
              <a:rPr lang="en-US" dirty="0">
                <a:hlinkClick r:id="rId4"/>
              </a:rPr>
              <a:t>https://discord.gg/4Smtuy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9554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Tasks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94FC16-660A-43A9-8B19-D94D2DB49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" y="1476375"/>
            <a:ext cx="6172200" cy="390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073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Time Management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611A08-4EE1-43DB-944A-BE886A8AB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534" y="1825625"/>
            <a:ext cx="5467739" cy="382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929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Exercise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3A551B-B9E8-4929-88AC-098BE5E94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037" y="1385985"/>
            <a:ext cx="5424002" cy="435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3670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Cut Distractions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653CD8-458E-4CFF-B5CD-9BFDB236A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460" y="1304541"/>
            <a:ext cx="895308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102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B46608-A5F2-411B-8832-104C978E5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147763"/>
            <a:ext cx="50292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196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962293" y="2790363"/>
            <a:ext cx="4572214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 a Group</a:t>
            </a:r>
            <a:endParaRPr kumimoji="0" lang="en-GB" sz="7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50663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Group Working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Communication is key, make sure meet on Slack/Discord/Teams regularly</a:t>
            </a:r>
          </a:p>
          <a:p>
            <a:pPr lvl="1"/>
            <a:r>
              <a:rPr lang="en-US" sz="2200" dirty="0"/>
              <a:t>Move all stand-ups online …. and actual do them!</a:t>
            </a:r>
          </a:p>
          <a:p>
            <a:r>
              <a:rPr lang="en-US" sz="2600" dirty="0"/>
              <a:t>Find time to work online together</a:t>
            </a:r>
          </a:p>
          <a:p>
            <a:pPr lvl="1"/>
            <a:r>
              <a:rPr lang="en-US" sz="2200" dirty="0"/>
              <a:t>Use Studio Practice Time</a:t>
            </a:r>
          </a:p>
          <a:p>
            <a:pPr lvl="1"/>
            <a:r>
              <a:rPr lang="en-US" sz="2200" dirty="0"/>
              <a:t>Look at each others timetable and schedule a slot</a:t>
            </a:r>
          </a:p>
          <a:p>
            <a:pPr lvl="1"/>
            <a:r>
              <a:rPr lang="en-US" sz="2200" dirty="0"/>
              <a:t>Be on Slack or Discord at these times</a:t>
            </a:r>
          </a:p>
          <a:p>
            <a:r>
              <a:rPr lang="en-US" sz="3000" dirty="0"/>
              <a:t>Use Version Control!!</a:t>
            </a:r>
          </a:p>
          <a:p>
            <a:r>
              <a:rPr lang="en-US" sz="3000" dirty="0"/>
              <a:t>For all other files, setup a shared OneDrive Space</a:t>
            </a:r>
          </a:p>
          <a:p>
            <a:r>
              <a:rPr lang="en-US" sz="3000" dirty="0"/>
              <a:t>Have an online task board on Trello</a:t>
            </a:r>
          </a:p>
          <a:p>
            <a:endParaRPr lang="en-US" sz="26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946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14E97-E734-9A4F-8C8E-87457334A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EAF82-D3D7-3149-AFE0-9577C1F2C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Expert Advice: A Guide to Working Remotely in Games</a:t>
            </a:r>
            <a:r>
              <a:rPr lang="en-US" dirty="0"/>
              <a:t>- </a:t>
            </a:r>
            <a:r>
              <a:rPr lang="en-GB" dirty="0">
                <a:hlinkClick r:id="rId2"/>
              </a:rPr>
              <a:t>https://gamasutra.com/blogs/DavidLogan/20200319/359737/Expert_Advice_A_Guide_to_Working_Remotely_in_Games.php</a:t>
            </a:r>
            <a:endParaRPr lang="en-GB" dirty="0"/>
          </a:p>
          <a:p>
            <a:r>
              <a:rPr lang="en-GB" dirty="0"/>
              <a:t>Spry Fox: Remote Working - </a:t>
            </a:r>
            <a:r>
              <a:rPr lang="en-GB" dirty="0">
                <a:hlinkClick r:id="rId3"/>
              </a:rPr>
              <a:t>https://www.youtube.com/watch?v=3gbSILzo8hc</a:t>
            </a:r>
            <a:endParaRPr lang="en-GB" dirty="0"/>
          </a:p>
          <a:p>
            <a:r>
              <a:rPr lang="en-GB" dirty="0"/>
              <a:t>The Pomodoro Technique - </a:t>
            </a:r>
            <a:r>
              <a:rPr lang="en-GB" dirty="0">
                <a:hlinkClick r:id="rId4"/>
              </a:rPr>
              <a:t>https://lifehacker.com/productivity-101-a-primer-to-the-pomodoro-technique-1598992730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513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759399" y="2790363"/>
            <a:ext cx="4673202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700" dirty="0">
                <a:solidFill>
                  <a:schemeClr val="bg1"/>
                </a:solidFill>
              </a:rPr>
              <a:t>Questions?</a:t>
            </a:r>
            <a:endParaRPr lang="en-GB" sz="7700" dirty="0"/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369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How your teaching is changing?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We will setup up the following sessions</a:t>
            </a:r>
          </a:p>
          <a:p>
            <a:pPr lvl="1"/>
            <a:r>
              <a:rPr lang="en-GB" b="1" dirty="0"/>
              <a:t>Lecture</a:t>
            </a:r>
            <a:r>
              <a:rPr lang="en-GB" dirty="0"/>
              <a:t> – Microsoft Teams Live Events</a:t>
            </a:r>
          </a:p>
          <a:p>
            <a:pPr lvl="1"/>
            <a:r>
              <a:rPr lang="en-GB" b="1" dirty="0"/>
              <a:t>Workshops</a:t>
            </a:r>
            <a:r>
              <a:rPr lang="en-GB" dirty="0"/>
              <a:t> – Microsoft Teams Meetings</a:t>
            </a:r>
          </a:p>
          <a:p>
            <a:pPr lvl="1"/>
            <a:r>
              <a:rPr lang="en-GB" b="1" dirty="0"/>
              <a:t>Tutorials </a:t>
            </a:r>
            <a:r>
              <a:rPr lang="en-GB" dirty="0"/>
              <a:t>–Microsoft Team Meetings or Chats (Private Messaging)</a:t>
            </a:r>
          </a:p>
          <a:p>
            <a:pPr lvl="1"/>
            <a:r>
              <a:rPr lang="en-GB" b="1" dirty="0"/>
              <a:t>Studio Practice</a:t>
            </a:r>
            <a:r>
              <a:rPr lang="en-GB" dirty="0"/>
              <a:t> – Staff will be available on Discord and Teams, please ‘@’ and they can setup MS Team Meetings to support</a:t>
            </a:r>
          </a:p>
          <a:p>
            <a:r>
              <a:rPr lang="en-GB" dirty="0"/>
              <a:t>These will align with your timetabled sessions, and you will receive an invite via email ….. </a:t>
            </a:r>
            <a:r>
              <a:rPr lang="en-GB" b="1" dirty="0"/>
              <a:t>PLEASE CHECK YOUR EMAIL</a:t>
            </a:r>
            <a:endParaRPr lang="en-GB" dirty="0"/>
          </a:p>
          <a:p>
            <a:r>
              <a:rPr lang="en-GB" dirty="0"/>
              <a:t>If you don’t receive an invite, please ‘@’ the Tutor on Teams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4288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307ACBA-E838-4884-AEE2-351355D2B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355" y="817886"/>
            <a:ext cx="7007290" cy="39416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C2FB695-6390-48F3-BCCB-AAD2284AB6B8}"/>
              </a:ext>
            </a:extLst>
          </p:cNvPr>
          <p:cNvSpPr/>
          <p:nvPr/>
        </p:nvSpPr>
        <p:spPr>
          <a:xfrm>
            <a:off x="2089743" y="5026481"/>
            <a:ext cx="80125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800" b="1" dirty="0"/>
              <a:t>PLEASE CHECK YOUR EMAIL!!!!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1655439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5E0042-AC0D-4B3C-8E70-B3DD558EA421}"/>
              </a:ext>
            </a:extLst>
          </p:cNvPr>
          <p:cNvSpPr txBox="1"/>
          <p:nvPr/>
        </p:nvSpPr>
        <p:spPr>
          <a:xfrm>
            <a:off x="3574733" y="2790363"/>
            <a:ext cx="4857868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Assignment</a:t>
            </a:r>
            <a:endParaRPr kumimoji="0" lang="en-GB" sz="7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utoShape 2" descr="https://falmouthac.sharepoint.com/teams/games/GameDev/Image%20Bank/2017%2001%2017%20Programmers%20Guild%20Workshop/WP_20170117_11_55_41_Pro.jpg">
            <a:extLst>
              <a:ext uri="{FF2B5EF4-FFF2-40B4-BE49-F238E27FC236}">
                <a16:creationId xmlns:a16="http://schemas.microsoft.com/office/drawing/2014/main" id="{7F32BB6C-44F2-4A5C-81D5-45F5683591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3660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Assignment Breakdown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Assignment 1 – Studio Practice</a:t>
            </a:r>
          </a:p>
          <a:p>
            <a:pPr lvl="1"/>
            <a:r>
              <a:rPr lang="en-US" dirty="0"/>
              <a:t>Some changes, mainly expo materials (more on that later)</a:t>
            </a:r>
          </a:p>
          <a:p>
            <a:r>
              <a:rPr lang="en-US" dirty="0"/>
              <a:t>Assignment 2 – Evaluation</a:t>
            </a:r>
          </a:p>
          <a:p>
            <a:pPr lvl="1"/>
            <a:r>
              <a:rPr lang="en-US" dirty="0"/>
              <a:t>No changes!</a:t>
            </a:r>
          </a:p>
          <a:p>
            <a:r>
              <a:rPr lang="en-US" dirty="0"/>
              <a:t>No student will be disadvantage for this move to online</a:t>
            </a:r>
          </a:p>
          <a:p>
            <a:r>
              <a:rPr lang="en-US" dirty="0"/>
              <a:t>All Supervisors have been instructed to take the new situation into account</a:t>
            </a:r>
          </a:p>
          <a:p>
            <a:r>
              <a:rPr lang="en-US" dirty="0"/>
              <a:t>We will also use our academic judgement to ensure you get the mark you deserve</a:t>
            </a:r>
          </a:p>
        </p:txBody>
      </p:sp>
    </p:spTree>
    <p:extLst>
      <p:ext uri="{BB962C8B-B14F-4D97-AF65-F5344CB8AC3E}">
        <p14:creationId xmlns:p14="http://schemas.microsoft.com/office/powerpoint/2010/main" val="2723592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Assignment 1 – Studio Practice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The assignment mostly stays the same</a:t>
            </a:r>
          </a:p>
          <a:p>
            <a:r>
              <a:rPr lang="en-US" sz="2600" dirty="0"/>
              <a:t>The </a:t>
            </a:r>
            <a:r>
              <a:rPr lang="en-US" sz="2600" b="1" dirty="0"/>
              <a:t>Collaborate</a:t>
            </a:r>
            <a:r>
              <a:rPr lang="en-US" sz="2600" dirty="0"/>
              <a:t> learning outcome is still be assessed on how you work as a team</a:t>
            </a:r>
          </a:p>
          <a:p>
            <a:pPr lvl="1"/>
            <a:r>
              <a:rPr lang="en-US" dirty="0"/>
              <a:t>Team Working</a:t>
            </a:r>
          </a:p>
          <a:p>
            <a:pPr lvl="1"/>
            <a:r>
              <a:rPr lang="en-US" dirty="0"/>
              <a:t>Version Control</a:t>
            </a:r>
          </a:p>
          <a:p>
            <a:pPr lvl="1"/>
            <a:r>
              <a:rPr lang="en-US" dirty="0"/>
              <a:t>Agile Practice</a:t>
            </a:r>
          </a:p>
          <a:p>
            <a:pPr lvl="1"/>
            <a:r>
              <a:rPr lang="en-US" dirty="0"/>
              <a:t>Reflection</a:t>
            </a:r>
          </a:p>
          <a:p>
            <a:r>
              <a:rPr lang="en-US" sz="2600" dirty="0"/>
              <a:t>The </a:t>
            </a:r>
            <a:r>
              <a:rPr lang="en-US" sz="2600" b="1" dirty="0"/>
              <a:t>Deliver </a:t>
            </a:r>
            <a:r>
              <a:rPr lang="en-US" sz="2600" dirty="0"/>
              <a:t>learning outcome is still be assessed on the quality of the game</a:t>
            </a:r>
          </a:p>
          <a:p>
            <a:r>
              <a:rPr lang="en-US" sz="2600" dirty="0"/>
              <a:t>However the </a:t>
            </a:r>
            <a:r>
              <a:rPr lang="en-US" sz="2600" b="1" dirty="0"/>
              <a:t>Expo Materials </a:t>
            </a:r>
            <a:r>
              <a:rPr lang="en-US" sz="2600" dirty="0"/>
              <a:t>have been dropped and replaced with </a:t>
            </a:r>
            <a:r>
              <a:rPr lang="en-US" sz="2600" b="1" dirty="0"/>
              <a:t>Promo Material</a:t>
            </a:r>
          </a:p>
        </p:txBody>
      </p:sp>
    </p:spTree>
    <p:extLst>
      <p:ext uri="{BB962C8B-B14F-4D97-AF65-F5344CB8AC3E}">
        <p14:creationId xmlns:p14="http://schemas.microsoft.com/office/powerpoint/2010/main" val="3444538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itch.io page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You must create an itch.io page which contains the following:</a:t>
            </a:r>
          </a:p>
          <a:p>
            <a:pPr lvl="1"/>
            <a:r>
              <a:rPr lang="en-GB" sz="2200" b="1" dirty="0"/>
              <a:t>Description</a:t>
            </a:r>
            <a:r>
              <a:rPr lang="en-GB" sz="2200" dirty="0"/>
              <a:t> of the game, with reference to the key features of the game</a:t>
            </a:r>
          </a:p>
          <a:p>
            <a:pPr lvl="1"/>
            <a:r>
              <a:rPr lang="en-GB" sz="2200" b="1" dirty="0"/>
              <a:t>How to play </a:t>
            </a:r>
            <a:r>
              <a:rPr lang="en-GB" sz="2200" dirty="0"/>
              <a:t>which includes </a:t>
            </a:r>
            <a:r>
              <a:rPr lang="en-GB" sz="2200" b="1" dirty="0"/>
              <a:t>controls</a:t>
            </a:r>
          </a:p>
          <a:p>
            <a:pPr lvl="1"/>
            <a:r>
              <a:rPr lang="en-GB" sz="2200" dirty="0"/>
              <a:t>At least </a:t>
            </a:r>
            <a:r>
              <a:rPr lang="en-GB" sz="2200" b="1" dirty="0"/>
              <a:t>2 screenshots </a:t>
            </a:r>
            <a:r>
              <a:rPr lang="en-GB" sz="2200" dirty="0"/>
              <a:t>of your game (considering using GIFs!)</a:t>
            </a:r>
          </a:p>
          <a:p>
            <a:pPr lvl="1"/>
            <a:r>
              <a:rPr lang="en-GB" sz="2200" dirty="0"/>
              <a:t>A </a:t>
            </a:r>
            <a:r>
              <a:rPr lang="en-GB" sz="2200" b="1" dirty="0"/>
              <a:t>banner</a:t>
            </a:r>
            <a:r>
              <a:rPr lang="en-GB" sz="2200" dirty="0"/>
              <a:t> for your game, this should include your </a:t>
            </a:r>
            <a:r>
              <a:rPr lang="en-GB" sz="2200" b="1" dirty="0"/>
              <a:t>game name </a:t>
            </a:r>
            <a:r>
              <a:rPr lang="en-GB" sz="2200" dirty="0"/>
              <a:t>and </a:t>
            </a:r>
            <a:r>
              <a:rPr lang="en-GB" sz="2200" b="1" dirty="0"/>
              <a:t>team logo</a:t>
            </a:r>
          </a:p>
          <a:p>
            <a:pPr lvl="1"/>
            <a:r>
              <a:rPr lang="en-GB" sz="2200" dirty="0"/>
              <a:t>A </a:t>
            </a:r>
            <a:r>
              <a:rPr lang="en-GB" sz="2200" b="1" dirty="0"/>
              <a:t>Game Demo </a:t>
            </a:r>
            <a:r>
              <a:rPr lang="en-GB" sz="2200" dirty="0"/>
              <a:t>which showcases the game development to date, this should be a </a:t>
            </a:r>
            <a:r>
              <a:rPr lang="en-GB" sz="2200" b="1" dirty="0"/>
              <a:t>downloadable zip file </a:t>
            </a:r>
            <a:r>
              <a:rPr lang="en-GB" sz="2200" dirty="0"/>
              <a:t>which includes an </a:t>
            </a:r>
            <a:r>
              <a:rPr lang="en-GB" sz="2200" b="1" dirty="0"/>
              <a:t>executable</a:t>
            </a:r>
          </a:p>
          <a:p>
            <a:pPr lvl="1"/>
            <a:r>
              <a:rPr lang="en-GB" sz="2200" dirty="0"/>
              <a:t>A </a:t>
            </a:r>
            <a:r>
              <a:rPr lang="en-GB" sz="2200" b="1" dirty="0"/>
              <a:t>Gameplay trailer video</a:t>
            </a:r>
            <a:r>
              <a:rPr lang="en-GB" sz="2200" dirty="0"/>
              <a:t>, which shows </a:t>
            </a:r>
            <a:r>
              <a:rPr lang="en-GB" sz="2200" b="1" dirty="0"/>
              <a:t>the key gameplay features</a:t>
            </a:r>
          </a:p>
          <a:p>
            <a:r>
              <a:rPr lang="en-GB" sz="2600" dirty="0"/>
              <a:t>Tips on how to create the icth.io page can be found here - </a:t>
            </a:r>
            <a:r>
              <a:rPr lang="en-GB" sz="2600" dirty="0">
                <a:hlinkClick r:id="rId2"/>
              </a:rPr>
              <a:t>https://itch.io/docs/creators/design</a:t>
            </a:r>
            <a:r>
              <a:rPr lang="en-GB" sz="2600" dirty="0"/>
              <a:t>  </a:t>
            </a:r>
          </a:p>
          <a:p>
            <a:pPr lvl="1"/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510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ED65D43-8100-2849-9419-69AFBEAB4CA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Promo Materials – itch.io page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7169CB-8C48-E546-8A08-880BB18DF6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00" dirty="0"/>
              <a:t>In terms of feel of the page, a really good 1</a:t>
            </a:r>
            <a:r>
              <a:rPr lang="en-GB" sz="2600" baseline="30000" dirty="0"/>
              <a:t>st</a:t>
            </a:r>
            <a:r>
              <a:rPr lang="en-GB" sz="2600" dirty="0"/>
              <a:t> year page will feel like a very small Indie Game which is charging a few $’s</a:t>
            </a:r>
          </a:p>
          <a:p>
            <a:r>
              <a:rPr lang="en-GB" sz="2600" dirty="0"/>
              <a:t>For good examples, have a look at the following:</a:t>
            </a:r>
          </a:p>
          <a:p>
            <a:pPr lvl="1"/>
            <a:r>
              <a:rPr lang="en-GB" u="sng" dirty="0">
                <a:hlinkClick r:id="rId2"/>
              </a:rPr>
              <a:t>https://crowscrowscrows.itch.io/dr-langeskov-the-tiger-and-the-terribly-cursed-emerald-a-whirlwind-heist</a:t>
            </a:r>
            <a:endParaRPr lang="en-GB" dirty="0"/>
          </a:p>
          <a:p>
            <a:pPr lvl="1"/>
            <a:r>
              <a:rPr lang="en-GB" u="sng" dirty="0">
                <a:hlinkClick r:id="rId3"/>
              </a:rPr>
              <a:t>https://davidoreilly.itch.io/everything</a:t>
            </a:r>
            <a:endParaRPr lang="en-GB" dirty="0"/>
          </a:p>
          <a:p>
            <a:pPr lvl="1"/>
            <a:r>
              <a:rPr lang="en-GB" u="sng" dirty="0">
                <a:hlinkClick r:id="rId4"/>
              </a:rPr>
              <a:t>https://laundrybear.itch.io/morticians-tale</a:t>
            </a:r>
            <a:endParaRPr lang="en-GB" dirty="0"/>
          </a:p>
          <a:p>
            <a:pPr lvl="1"/>
            <a:r>
              <a:rPr lang="en-GB" u="sng" dirty="0">
                <a:hlinkClick r:id="rId5"/>
              </a:rPr>
              <a:t>https://finji.itch.io/night-in-the-woods</a:t>
            </a:r>
            <a:endParaRPr lang="en-GB" dirty="0"/>
          </a:p>
          <a:p>
            <a:pPr lvl="1"/>
            <a:endParaRPr lang="en-GB" sz="2200" dirty="0"/>
          </a:p>
          <a:p>
            <a:pPr lvl="1"/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055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11460</TotalTime>
  <Words>846</Words>
  <Application>Microsoft Office PowerPoint</Application>
  <PresentationFormat>Widescreen</PresentationFormat>
  <Paragraphs>106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Useful Links</vt:lpstr>
      <vt:lpstr>PowerPoint Presentation</vt:lpstr>
    </vt:vector>
  </TitlesOfParts>
  <Company>FXPlus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Brown</dc:creator>
  <cp:lastModifiedBy>McDonald, Brian</cp:lastModifiedBy>
  <cp:revision>392</cp:revision>
  <dcterms:created xsi:type="dcterms:W3CDTF">2017-09-13T20:00:56Z</dcterms:created>
  <dcterms:modified xsi:type="dcterms:W3CDTF">2020-03-24T12:58:51Z</dcterms:modified>
</cp:coreProperties>
</file>

<file path=docProps/thumbnail.jpeg>
</file>